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5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4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2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6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9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3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5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2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4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54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cap="none" dirty="0" err="1" smtClean="0"/>
              <a:t>FFA</a:t>
            </a:r>
            <a:r>
              <a:rPr lang="en-US" sz="6600" cap="none" dirty="0" smtClean="0"/>
              <a:t> Creed</a:t>
            </a:r>
            <a:endParaRPr lang="en-US" sz="6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i="1" cap="none" dirty="0" smtClean="0">
                <a:latin typeface="+mj-lt"/>
              </a:rPr>
              <a:t>1</a:t>
            </a:r>
            <a:r>
              <a:rPr lang="en-US" sz="2800" i="1" cap="none" baseline="30000" dirty="0" smtClean="0">
                <a:latin typeface="+mj-lt"/>
              </a:rPr>
              <a:t>st</a:t>
            </a:r>
            <a:r>
              <a:rPr lang="en-US" sz="2800" i="1" cap="none" dirty="0" smtClean="0">
                <a:latin typeface="+mj-lt"/>
              </a:rPr>
              <a:t> Paragraph</a:t>
            </a:r>
            <a:endParaRPr lang="en-US" sz="2800" i="1" cap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9779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 smtClean="0"/>
              <a:t>___</a:t>
            </a:r>
            <a:r>
              <a:rPr lang="en-US" sz="4000" dirty="0"/>
              <a:t> in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with a faith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not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but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-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by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better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through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ways,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things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now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have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from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1766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 smtClean="0"/>
              <a:t>___</a:t>
            </a:r>
            <a:r>
              <a:rPr lang="en-US" sz="4000" dirty="0"/>
              <a:t> in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with 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not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but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-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by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through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things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now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have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from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8465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___</a:t>
            </a:r>
            <a:r>
              <a:rPr lang="en-US" sz="4000" dirty="0"/>
              <a:t> in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not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but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-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by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through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now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have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from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62656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___</a:t>
            </a:r>
            <a:r>
              <a:rPr lang="en-US" sz="4000" dirty="0"/>
              <a:t> in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but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-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by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now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have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from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7814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___</a:t>
            </a:r>
            <a:r>
              <a:rPr lang="en-US" sz="4000" dirty="0"/>
              <a:t> in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-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by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have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from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57128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___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-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by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have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9288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___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-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2980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___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-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3251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___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-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5903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___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-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958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believe</a:t>
            </a:r>
            <a:r>
              <a:rPr lang="en-US" sz="4000" dirty="0"/>
              <a:t> in the future of agriculture, with a faith born not of words but of deeds - achievements won by the present and past generations of agriculturists; in the promise of better days through better ways, even as the better things we now enjoy have come to us from the struggles of former years.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6408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___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-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533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 smtClean="0"/>
              <a:t>___</a:t>
            </a:r>
            <a:r>
              <a:rPr lang="en-US" sz="4000" dirty="0"/>
              <a:t> in the future of agriculture, with a faith born not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but of deeds - achievements won by the present 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generations of agriculturists; in the promise of better days through better ways, even as the better things we now enjoy have come to us from the struggles of former years.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064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 smtClean="0"/>
              <a:t>___</a:t>
            </a:r>
            <a:r>
              <a:rPr lang="en-US" sz="4000" dirty="0"/>
              <a:t> in the future of agriculture, with a faith born not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but of deeds - achievements won by the present 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generations of agriculturists; in the promise of better days through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ways, even as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things we now enjoy have come to us from the struggles of former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9813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 smtClean="0"/>
              <a:t>___</a:t>
            </a:r>
            <a:r>
              <a:rPr lang="en-US" sz="4000" dirty="0"/>
              <a:t> in the future 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with a faith born not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but of deeds - achievements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by the present 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generations of agriculturists; in the promise of better days through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ways, even as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things we now enjoy have come to us from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former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486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 smtClean="0"/>
              <a:t>___</a:t>
            </a:r>
            <a:r>
              <a:rPr lang="en-US" sz="4000" dirty="0"/>
              <a:t> in the future 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with a faith born not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but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- achievements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by the present 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generations of agriculturists; in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better days through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ways, even as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things we now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have come to us from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former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5277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 smtClean="0"/>
              <a:t>___</a:t>
            </a:r>
            <a:r>
              <a:rPr lang="en-US" sz="4000" dirty="0"/>
              <a:t> in the future 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with a faith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not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but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- achievements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by the present 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generations of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better days through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ways, even as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things we now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have come 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from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former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3301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 smtClean="0"/>
              <a:t>___</a:t>
            </a:r>
            <a:r>
              <a:rPr lang="en-US" sz="4000" dirty="0"/>
              <a:t> in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with a faith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not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but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- achievements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by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generations of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better days through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ways, even as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things we now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have come 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from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3345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 smtClean="0"/>
              <a:t>FFA</a:t>
            </a:r>
            <a:r>
              <a:rPr lang="en-US" sz="4400" b="1" cap="none" dirty="0" smtClean="0"/>
              <a:t> Creed 1</a:t>
            </a:r>
            <a:r>
              <a:rPr lang="en-US" sz="4400" b="1" cap="none" baseline="30000" dirty="0" smtClean="0"/>
              <a:t>st</a:t>
            </a:r>
            <a:r>
              <a:rPr lang="en-US" sz="4400" b="1" cap="none" dirty="0" smtClean="0"/>
              <a:t> 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375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 smtClean="0"/>
              <a:t>___</a:t>
            </a:r>
            <a:r>
              <a:rPr lang="en-US" sz="4000" dirty="0"/>
              <a:t> in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with a faith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not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but 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- achievements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by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in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better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through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ways, even as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things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now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have come 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from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725351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25</TotalTime>
  <Words>118</Words>
  <Application>Microsoft Office PowerPoint</Application>
  <PresentationFormat>Widescreen</PresentationFormat>
  <Paragraphs>40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Gill Sans MT</vt:lpstr>
      <vt:lpstr>Wingdings 2</vt:lpstr>
      <vt:lpstr>Dividend</vt:lpstr>
      <vt:lpstr>FFA Creed</vt:lpstr>
      <vt:lpstr>FFA Creed 1st Paragraph</vt:lpstr>
      <vt:lpstr>FFA Creed 1st Paragraph</vt:lpstr>
      <vt:lpstr>FFA Creed 1st Paragraph</vt:lpstr>
      <vt:lpstr>FFA Creed 1st Paragraph</vt:lpstr>
      <vt:lpstr>FFA Creed 1st Paragraph</vt:lpstr>
      <vt:lpstr>FFA Creed 1st Paragraph</vt:lpstr>
      <vt:lpstr>FFA Creed 1st Paragraph</vt:lpstr>
      <vt:lpstr>FFA Creed 1st Paragraph</vt:lpstr>
      <vt:lpstr>FFA Creed 1st Paragraph</vt:lpstr>
      <vt:lpstr>FFA Creed 1st Paragraph</vt:lpstr>
      <vt:lpstr>FFA Creed 1st Paragraph</vt:lpstr>
      <vt:lpstr>FFA Creed 1st Paragraph</vt:lpstr>
      <vt:lpstr>FFA Creed 1st Paragraph</vt:lpstr>
      <vt:lpstr>FFA Creed 1st Paragraph</vt:lpstr>
      <vt:lpstr>FFA Creed 1st Paragraph</vt:lpstr>
      <vt:lpstr>FFA Creed 1st Paragraph</vt:lpstr>
      <vt:lpstr>FFA Creed 1st Paragraph</vt:lpstr>
      <vt:lpstr>FFA Creed 1st Paragraph</vt:lpstr>
      <vt:lpstr>FFA Creed 1st Paragraph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FFA Creed</dc:title>
  <dc:creator>Sara Jackson</dc:creator>
  <cp:lastModifiedBy>Sara Jackson</cp:lastModifiedBy>
  <cp:revision>3</cp:revision>
  <dcterms:created xsi:type="dcterms:W3CDTF">2015-09-03T01:40:03Z</dcterms:created>
  <dcterms:modified xsi:type="dcterms:W3CDTF">2015-09-03T02:05:23Z</dcterms:modified>
</cp:coreProperties>
</file>